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6A7B1D-51E7-4353-BD0E-ED4A459DB6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2224BD-11D0-454B-90DA-CB2C9DA7DC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7C4B07-17A4-410F-85C3-16B04CDDF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C63B-CE95-4EE3-BB62-828B81859174}" type="datetimeFigureOut">
              <a:rPr lang="fr-FR" smtClean="0"/>
              <a:t>03/08/2021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D4F41BC-E941-43A2-A8F8-D86F96DF9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C79143-97A8-4251-B671-BCEC62688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C3D1-DFE8-43B3-A541-FDFEC59500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504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A3D497-2AB6-40F9-BAE4-3EE195031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D5EF8E7-9674-4602-B9B3-D6F894689D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996483-5219-4E76-976C-18A4B6734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C63B-CE95-4EE3-BB62-828B81859174}" type="datetimeFigureOut">
              <a:rPr lang="fr-FR" smtClean="0"/>
              <a:t>03/08/2021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416B87E-C7F1-4DB3-BF4E-4D3F27C93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30D6AFA-CCB8-4EDC-A3E8-953646866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C3D1-DFE8-43B3-A541-FDFEC59500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9914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BE7B789-A0BA-4C20-B751-71582F21F2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FB72474-35DF-41DA-8267-36B0093B4D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6D4E27-53F3-4D25-86E8-948298670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C63B-CE95-4EE3-BB62-828B81859174}" type="datetimeFigureOut">
              <a:rPr lang="fr-FR" smtClean="0"/>
              <a:t>03/08/2021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ECB3222-844D-437E-9D92-710890B5F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34C358-D087-4CDF-9504-FA960F588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C3D1-DFE8-43B3-A541-FDFEC59500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656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73D2C8-63C8-4A9F-903C-B619FD96B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861754F-6413-4417-9687-C40E6BAF44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A891B21-F2E5-4C0B-B605-D0CF15696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C63B-CE95-4EE3-BB62-828B81859174}" type="datetimeFigureOut">
              <a:rPr lang="fr-FR" smtClean="0"/>
              <a:t>03/08/2021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CF1742-BE1E-466D-BB82-93B6171F0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5E764F-39DF-48F4-834F-410E4B0A6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C3D1-DFE8-43B3-A541-FDFEC59500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0264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63A38C-7028-4D42-A6F2-5362DBE0E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B6B9FEE-41B0-4B82-8967-BAE9540E21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CE12702-F290-46E8-B2CA-668E52D1A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C63B-CE95-4EE3-BB62-828B81859174}" type="datetimeFigureOut">
              <a:rPr lang="fr-FR" smtClean="0"/>
              <a:t>03/08/2021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6F3A49-C148-470D-9072-14A4D3EEE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DC9CF2-1353-495F-B701-94D9AE6B3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C3D1-DFE8-43B3-A541-FDFEC59500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5115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B19C32-6EFA-4A50-BE5E-04D5D4C5F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8C26046-1138-4A66-A5D4-F0BA2D4782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C26D40A-F6B6-4BED-8A6A-C14A4F1CB1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F720189-FD98-4D81-843A-63CF61423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C63B-CE95-4EE3-BB62-828B81859174}" type="datetimeFigureOut">
              <a:rPr lang="fr-FR" smtClean="0"/>
              <a:t>03/08/2021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D5B9E27-D517-40CE-B2D0-0154E3C23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AB125F2-5592-4B3E-A021-371AC98C0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C3D1-DFE8-43B3-A541-FDFEC59500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8023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5A0232-9DA1-4210-BB14-C3DD484CD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FB6C178-24EF-4034-96A1-52716F4EBE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A83FF28-51D4-487A-A2F2-9102F5997F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04CD243-8580-42FD-9C19-6F265BECF0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D218889-9745-402A-9E02-A78D9AFC0E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5130C3E-038B-4BD4-B57B-E154B9318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C63B-CE95-4EE3-BB62-828B81859174}" type="datetimeFigureOut">
              <a:rPr lang="fr-FR" smtClean="0"/>
              <a:t>03/08/2021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90AF25B-D610-4FB9-80EB-C4E7E525D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3784D8E-FABC-4E2D-9478-4AEAB7542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C3D1-DFE8-43B3-A541-FDFEC59500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6298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34840C-C370-4AF2-96A1-460924666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D9E97C4-14F9-4A29-860E-83BD05B5B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C63B-CE95-4EE3-BB62-828B81859174}" type="datetimeFigureOut">
              <a:rPr lang="fr-FR" smtClean="0"/>
              <a:t>03/08/2021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52D173-D2E3-49D9-BED8-1328F8BF1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3D6D31A-968D-47FF-A75F-D544E084B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C3D1-DFE8-43B3-A541-FDFEC59500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1631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2DE8858-098D-4BF5-8C81-2C4BA8492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C63B-CE95-4EE3-BB62-828B81859174}" type="datetimeFigureOut">
              <a:rPr lang="fr-FR" smtClean="0"/>
              <a:t>03/08/2021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03588EE-DBB4-4F41-AB3A-9D35B5CFB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B8E11EF-4229-4067-9141-CFA0F3F84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C3D1-DFE8-43B3-A541-FDFEC59500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9054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A066D0-91F2-4A38-9A96-C400F685C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C90985-7349-43A1-A949-07FEB5B811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7C272FD-8BCC-4E54-8A01-E6153D1C28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2A3D20B-1697-4327-A399-83DD95F83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C63B-CE95-4EE3-BB62-828B81859174}" type="datetimeFigureOut">
              <a:rPr lang="fr-FR" smtClean="0"/>
              <a:t>03/08/2021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98D6277-941C-4D2F-8968-AA93EB13D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7990F80-4EB4-4CEC-8FB9-FB910D5ED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C3D1-DFE8-43B3-A541-FDFEC59500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345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6F7D5F-3E17-4A0B-8B1A-F124CB036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CF3EA8D-2ACE-4896-A2C9-7DBDBDFF81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0EDF7A0-1A7B-45A6-9267-674D67293C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1B3AB8D-3D5F-4941-8674-5F889959A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C63B-CE95-4EE3-BB62-828B81859174}" type="datetimeFigureOut">
              <a:rPr lang="fr-FR" smtClean="0"/>
              <a:t>03/08/2021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F5951DA-13F9-4F3A-9A87-C38FA2C15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002EB37-7F7F-4656-B8F0-807A4728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C3D1-DFE8-43B3-A541-FDFEC59500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406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967BCFC-8499-41BD-AB20-506929E0E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41D16C-3CD7-42E5-BF9D-90D586DFBE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4EE67E-D300-458D-A255-BC2CB1820E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4C63B-CE95-4EE3-BB62-828B81859174}" type="datetimeFigureOut">
              <a:rPr lang="fr-FR" smtClean="0"/>
              <a:t>03/08/2021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66C707-3688-4D3E-A20D-A05477AAE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E8B32A-CE72-45E5-AEA7-972AC3AE8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FC3D1-DFE8-43B3-A541-FDFEC59500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6462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carte&#10;&#10;Description générée automatiquement">
            <a:extLst>
              <a:ext uri="{FF2B5EF4-FFF2-40B4-BE49-F238E27FC236}">
                <a16:creationId xmlns:a16="http://schemas.microsoft.com/office/drawing/2014/main" id="{BC7B9EFE-AE84-4E90-8587-6FEFC4DD11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77" y="1047102"/>
            <a:ext cx="10895045" cy="561933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EDD6719-C52E-4789-B19E-09B72F4D3BF5}"/>
              </a:ext>
            </a:extLst>
          </p:cNvPr>
          <p:cNvSpPr txBox="1"/>
          <p:nvPr/>
        </p:nvSpPr>
        <p:spPr>
          <a:xfrm>
            <a:off x="3265714" y="158620"/>
            <a:ext cx="6634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Reprofilage piste de ski Choucas – Aillons Margériaz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F915669-461E-42A0-BE03-7D3DAF7AA5E1}"/>
              </a:ext>
            </a:extLst>
          </p:cNvPr>
          <p:cNvSpPr txBox="1"/>
          <p:nvPr/>
        </p:nvSpPr>
        <p:spPr>
          <a:xfrm>
            <a:off x="4513518" y="527952"/>
            <a:ext cx="3164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Plan de situation au 1/25 000</a:t>
            </a:r>
          </a:p>
        </p:txBody>
      </p:sp>
    </p:spTree>
    <p:extLst>
      <p:ext uri="{BB962C8B-B14F-4D97-AF65-F5344CB8AC3E}">
        <p14:creationId xmlns:p14="http://schemas.microsoft.com/office/powerpoint/2010/main" val="16411024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Direction SEM DES BAUGES</dc:creator>
  <cp:lastModifiedBy>Direction SEM DES BAUGES</cp:lastModifiedBy>
  <cp:revision>1</cp:revision>
  <dcterms:created xsi:type="dcterms:W3CDTF">2021-08-03T08:59:31Z</dcterms:created>
  <dcterms:modified xsi:type="dcterms:W3CDTF">2021-08-03T09:10:30Z</dcterms:modified>
</cp:coreProperties>
</file>